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67" r:id="rId2"/>
    <p:sldId id="26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990033"/>
    <a:srgbClr val="CC0000"/>
    <a:srgbClr val="003399"/>
    <a:srgbClr val="003366"/>
    <a:srgbClr val="003300"/>
    <a:srgbClr val="E2F3BE"/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F390E-25CA-4ECD-9676-2557AA15455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44100-86F0-434D-8F24-A84ACC3E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5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00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01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50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131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69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09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20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18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5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6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30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7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1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7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74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8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6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359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  <p:sldLayoutId id="2147484263" r:id="rId15"/>
    <p:sldLayoutId id="2147484264" r:id="rId16"/>
    <p:sldLayoutId id="214748426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365975" y="1935922"/>
            <a:ext cx="8149654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 экзаменационную пору всегда присутствует психологическое напряжение. Стресс при этом – абсолютно нормальная реакция организма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Легкие эмоциональные всплески полезны, они положительно сказываются на работоспособности и усиливают умственную деятельность. Но излишнее эмоциональное напряжение зачастую оказывает обратное действие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Причиной этого является, в первую очередь, личное отношение к событию. Поэтому важно формирование адекватного отношения к ситуации. Оно поможет выпускникам разумно распределить силы для подготовки и сдачи экзамена, а родителям – оказать своему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ребёнку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правильную помощь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Экзамен – лишь одно из жизненных испытаний,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многие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из которых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ещё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предстоит пройти. Не придавайте событию слишком высокую важность, чтобы не увеличивать волнение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827584" y="1324234"/>
            <a:ext cx="7992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2800" b="1" i="1" dirty="0" smtClean="0">
                <a:solidFill>
                  <a:srgbClr val="C00000"/>
                </a:solidFill>
              </a:rPr>
              <a:t>Как сдать экзамены без нервного срыва?</a:t>
            </a:r>
            <a:endParaRPr lang="ru-RU" altLang="ru-RU" sz="2800" b="1" i="1" dirty="0" smtClean="0">
              <a:solidFill>
                <a:srgbClr val="C00000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9421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476658" y="1797553"/>
            <a:ext cx="8141596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При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правильном подходе экзамены могут служить средством самоутверждения и повышением личностной самооценки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Заранее поставьте перед собой цель, которая Вам по силам. Никто не может всегда быть совершенным. Пусть достижения не всегда совпадают с идеалом, зато они ваши личные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Не стоит бояться ошибок. Известно, что не ошибается тот, кто ничего не делает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Люди, настроенные на успех, добиваются в жизни гораздо больше, чем те, кто старается избегать неудач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Будьте уверены: каждому, кто учился в школе, по силам сдать ЕГЭ.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Все задания составлены на основе школьной программы. Подготовившись должным образом, Вы обязательно сдадите экзамен.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657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2987</TotalTime>
  <Words>234</Words>
  <Application>Microsoft Office PowerPoint</Application>
  <PresentationFormat>Экран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Wingdings 3</vt:lpstr>
      <vt:lpstr>Ион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Ольга</cp:lastModifiedBy>
  <cp:revision>261</cp:revision>
  <dcterms:created xsi:type="dcterms:W3CDTF">2016-08-18T07:14:38Z</dcterms:created>
  <dcterms:modified xsi:type="dcterms:W3CDTF">2017-11-15T11:22:04Z</dcterms:modified>
</cp:coreProperties>
</file>